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923" r:id="rId1"/>
  </p:sldMasterIdLst>
  <p:notesMasterIdLst>
    <p:notesMasterId r:id="rId10"/>
  </p:notesMasterIdLst>
  <p:sldIdLst>
    <p:sldId id="256" r:id="rId2"/>
    <p:sldId id="258" r:id="rId3"/>
    <p:sldId id="257" r:id="rId4"/>
    <p:sldId id="259" r:id="rId5"/>
    <p:sldId id="262" r:id="rId6"/>
    <p:sldId id="263" r:id="rId7"/>
    <p:sldId id="260" r:id="rId8"/>
    <p:sldId id="261" r:id="rId9"/>
  </p:sldIdLst>
  <p:sldSz cx="12192000" cy="6858000"/>
  <p:notesSz cx="6858000" cy="9144000"/>
  <p:embeddedFontLst>
    <p:embeddedFont>
      <p:font typeface="Arial Rounded MT Bold" panose="020F0704030504030204" pitchFamily="34" charset="0"/>
      <p:regular r:id="rId11"/>
    </p:embeddedFont>
    <p:embeddedFont>
      <p:font typeface="B Titr" panose="00000700000000000000" pitchFamily="2" charset="-78"/>
      <p:bold r:id="rId12"/>
    </p:embeddedFont>
    <p:embeddedFont>
      <p:font typeface="Trebuchet MS" panose="020B0603020202020204" pitchFamily="34" charset="0"/>
      <p:regular r:id="rId13"/>
      <p:bold r:id="rId14"/>
      <p:italic r:id="rId15"/>
      <p:boldItalic r:id="rId16"/>
    </p:embeddedFont>
    <p:embeddedFont>
      <p:font typeface="B Nazanin" panose="00000400000000000000" pitchFamily="2" charset="-78"/>
      <p:regular r:id="rId17"/>
      <p:bold r:id="rId18"/>
    </p:embeddedFont>
    <p:embeddedFont>
      <p:font typeface="B Zar" panose="00000400000000000000" pitchFamily="2" charset="-78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4EE17-7F80-4A3C-99C4-330F4864B418}" type="datetimeFigureOut">
              <a:rPr lang="en-US" smtClean="0"/>
              <a:t>20/11/22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DD427-F871-4E49-89D3-6FE69923B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01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01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49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996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57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16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77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20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0DD427-F871-4E49-89D3-6FE69923B5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16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20/11/22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2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20/11/22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64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20/11/22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26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20/11/22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2551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20/11/22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691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20/11/22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77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20/11/22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63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20/11/22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69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F396CB90-7519-4060-AACF-E6C7D66C390D}" type="datetimeFigureOut">
              <a:rPr lang="en-US" smtClean="0"/>
              <a:t>20/11/22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63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20/11/22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7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20/11/22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55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20/11/22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35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20/11/22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20/11/22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90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20/11/22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0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20/11/22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5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6CB90-7519-4060-AACF-E6C7D66C390D}" type="datetimeFigureOut">
              <a:rPr lang="en-US" smtClean="0"/>
              <a:t>20/11/22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6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6CB90-7519-4060-AACF-E6C7D66C390D}" type="datetimeFigureOut">
              <a:rPr lang="en-US" smtClean="0"/>
              <a:t>20/11/22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CF349-3E2A-4573-841B-8253F6BAC1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888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  <p:sldLayoutId id="214748394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80C37-076B-46AE-AD2F-2EA9B508B7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834" y="2672780"/>
            <a:ext cx="8574622" cy="1388534"/>
          </a:xfrm>
        </p:spPr>
        <p:txBody>
          <a:bodyPr>
            <a:normAutofit/>
          </a:bodyPr>
          <a:lstStyle/>
          <a:p>
            <a:pPr algn="ctr"/>
            <a:r>
              <a:rPr lang="fa-IR" sz="4400" dirty="0">
                <a:cs typeface="B Titr" panose="00000700000000000000" pitchFamily="2" charset="-78"/>
              </a:rPr>
              <a:t>عنوان پوستر</a:t>
            </a:r>
            <a:endParaRPr lang="en-US" sz="4400" dirty="0">
              <a:cs typeface="B Titr" panose="000007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274B40-854A-4A80-BBAD-623C1374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3767" y="4693665"/>
            <a:ext cx="7920689" cy="1117687"/>
          </a:xfrm>
        </p:spPr>
        <p:txBody>
          <a:bodyPr>
            <a:normAutofit fontScale="92500" lnSpcReduction="10000"/>
          </a:bodyPr>
          <a:lstStyle/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b="1" dirty="0">
                <a:cs typeface="B Nazanin" panose="00000400000000000000" pitchFamily="2" charset="-78"/>
              </a:rPr>
              <a:t>نام نویسنده اول و معرفی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b="1" dirty="0">
                <a:cs typeface="B Nazanin" panose="00000400000000000000" pitchFamily="2" charset="-78"/>
              </a:rPr>
              <a:t>نام نویسنده دوم و معرفی</a:t>
            </a:r>
          </a:p>
          <a:p>
            <a:pPr marL="342900" indent="-342900" algn="just" rtl="1">
              <a:buFont typeface="Arial" panose="020B0604020202020204" pitchFamily="34" charset="0"/>
              <a:buChar char="•"/>
            </a:pPr>
            <a:r>
              <a:rPr lang="fa-IR" b="1" dirty="0">
                <a:cs typeface="B Nazanin" panose="00000400000000000000" pitchFamily="2" charset="-78"/>
              </a:rPr>
              <a:t>نام نویسنده سوم و معرفی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AD0DFD-457D-4A68-9595-602EA6599C5E}"/>
              </a:ext>
            </a:extLst>
          </p:cNvPr>
          <p:cNvSpPr txBox="1"/>
          <p:nvPr/>
        </p:nvSpPr>
        <p:spPr>
          <a:xfrm>
            <a:off x="9422250" y="2672780"/>
            <a:ext cx="2519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400" dirty="0">
                <a:cs typeface="B Nazanin" panose="00000400000000000000" pitchFamily="2" charset="-78"/>
              </a:rPr>
              <a:t>گروه آموزشی ------،</a:t>
            </a:r>
            <a:br>
              <a:rPr lang="fa-IR" sz="2400" dirty="0">
                <a:cs typeface="B Nazanin" panose="00000400000000000000" pitchFamily="2" charset="-78"/>
              </a:rPr>
            </a:br>
            <a:r>
              <a:rPr lang="fa-IR" sz="2400" dirty="0">
                <a:cs typeface="B Nazanin" panose="00000400000000000000" pitchFamily="2" charset="-78"/>
              </a:rPr>
              <a:t> </a:t>
            </a:r>
            <a:r>
              <a:rPr lang="fa-IR" sz="2400" dirty="0" smtClean="0">
                <a:cs typeface="B Nazanin" panose="00000400000000000000" pitchFamily="2" charset="-78"/>
              </a:rPr>
              <a:t>دانشکده</a:t>
            </a:r>
            <a:r>
              <a:rPr lang="en-US" sz="2400" dirty="0" smtClean="0">
                <a:cs typeface="B Nazanin" panose="00000400000000000000" pitchFamily="2" charset="-78"/>
              </a:rPr>
              <a:t>     </a:t>
            </a:r>
            <a:r>
              <a:rPr lang="fa-IR" sz="2400" dirty="0" smtClean="0">
                <a:cs typeface="B Nazanin" panose="00000400000000000000" pitchFamily="2" charset="-78"/>
              </a:rPr>
              <a:t>،</a:t>
            </a:r>
            <a:r>
              <a:rPr lang="fa-IR" sz="2400" dirty="0">
                <a:cs typeface="B Nazanin" panose="00000400000000000000" pitchFamily="2" charset="-78"/>
              </a:rPr>
              <a:t/>
            </a:r>
            <a:br>
              <a:rPr lang="fa-IR" sz="2400" dirty="0">
                <a:cs typeface="B Nazanin" panose="00000400000000000000" pitchFamily="2" charset="-78"/>
              </a:rPr>
            </a:br>
            <a:r>
              <a:rPr lang="fa-IR" sz="2400" dirty="0">
                <a:cs typeface="B Nazanin" panose="00000400000000000000" pitchFamily="2" charset="-78"/>
              </a:rPr>
              <a:t> دانشگاه بوعلی‌سینا، </a:t>
            </a:r>
            <a:br>
              <a:rPr lang="fa-IR" sz="2400" dirty="0">
                <a:cs typeface="B Nazanin" panose="00000400000000000000" pitchFamily="2" charset="-78"/>
              </a:rPr>
            </a:br>
            <a:r>
              <a:rPr lang="fa-IR" sz="2400" dirty="0">
                <a:cs typeface="B Nazanin" panose="00000400000000000000" pitchFamily="2" charset="-78"/>
              </a:rPr>
              <a:t>همدان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FD5A40-0FFD-473C-AC41-AF223B157677}"/>
              </a:ext>
            </a:extLst>
          </p:cNvPr>
          <p:cNvSpPr txBox="1"/>
          <p:nvPr/>
        </p:nvSpPr>
        <p:spPr>
          <a:xfrm>
            <a:off x="8965052" y="6242994"/>
            <a:ext cx="2977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1600" dirty="0">
                <a:latin typeface="Arial Rounded MT Bold" panose="020F0704030504030204" pitchFamily="34" charset="0"/>
              </a:rPr>
              <a:t>ایمیل نویسنده</a:t>
            </a:r>
            <a:endParaRPr lang="en-US" sz="1600" dirty="0">
              <a:latin typeface="Arial Rounded MT Bold" panose="020F07040305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033B143-BBFB-4D7E-A1DD-E12A3ABA45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15" r="27240"/>
          <a:stretch/>
        </p:blipFill>
        <p:spPr>
          <a:xfrm>
            <a:off x="249834" y="152864"/>
            <a:ext cx="2424531" cy="2356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438" y="256858"/>
            <a:ext cx="1948728" cy="194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03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چکیده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3744543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000" dirty="0">
                <a:cs typeface="B Nazanin" panose="00000400000000000000" pitchFamily="2" charset="-78"/>
              </a:rPr>
              <a:t>متن چکیده وارد شود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7A4854-0A80-4A8B-A01B-5138B997FC58}"/>
              </a:ext>
            </a:extLst>
          </p:cNvPr>
          <p:cNvSpPr txBox="1"/>
          <p:nvPr/>
        </p:nvSpPr>
        <p:spPr>
          <a:xfrm>
            <a:off x="318977" y="6198373"/>
            <a:ext cx="11674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1800" dirty="0">
                <a:cs typeface="B Nazanin" panose="00000400000000000000" pitchFamily="2" charset="-78"/>
              </a:rPr>
              <a:t>کلمات کلیدی: -----</a:t>
            </a:r>
            <a:endParaRPr lang="en-US" sz="1800" dirty="0"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40" y="653850"/>
            <a:ext cx="1265786" cy="126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66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مقدمه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4191518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000" dirty="0">
                <a:cs typeface="B Nazanin" panose="00000400000000000000" pitchFamily="2" charset="-78"/>
              </a:rPr>
              <a:t>متن مقدمه وارد شود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40" y="653850"/>
            <a:ext cx="1265786" cy="126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روش‌ انجام تحقیق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4191518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000" dirty="0">
                <a:cs typeface="B Nazanin" panose="00000400000000000000" pitchFamily="2" charset="-78"/>
              </a:rPr>
              <a:t>متن وارد شود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40" y="653850"/>
            <a:ext cx="1265786" cy="126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57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 smtClean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نتایج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4191518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000" dirty="0">
                <a:cs typeface="B Nazanin" panose="00000400000000000000" pitchFamily="2" charset="-78"/>
              </a:rPr>
              <a:t>متن وارد شود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40" y="653850"/>
            <a:ext cx="1265786" cy="126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0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بحث و </a:t>
            </a:r>
            <a:r>
              <a:rPr lang="fa-IR" b="1" dirty="0" err="1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نتیجه‌گیری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4191518"/>
          </a:xfrm>
        </p:spPr>
        <p:txBody>
          <a:bodyPr>
            <a:normAutofit/>
          </a:bodyPr>
          <a:lstStyle/>
          <a:p>
            <a:pPr marL="0" indent="0" algn="just" rtl="1">
              <a:buNone/>
            </a:pPr>
            <a:r>
              <a:rPr lang="fa-IR" sz="2000" dirty="0">
                <a:cs typeface="B Nazanin" panose="00000400000000000000" pitchFamily="2" charset="-78"/>
              </a:rPr>
              <a:t>متن وارد شود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40" y="653850"/>
            <a:ext cx="1265786" cy="126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57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تقدیر و تشکر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6027" y="3155580"/>
            <a:ext cx="9027043" cy="2330820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3200" dirty="0">
                <a:cs typeface="B Zar" panose="00000400000000000000" pitchFamily="2" charset="-78"/>
              </a:rPr>
              <a:t>متن وارد شود</a:t>
            </a:r>
            <a:endParaRPr lang="en-US" sz="3200" dirty="0">
              <a:cs typeface="B Zar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40" y="653850"/>
            <a:ext cx="1265786" cy="126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9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92361-B0FB-4630-84F8-FB9889B2F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030" y="776584"/>
            <a:ext cx="9613905" cy="1020318"/>
          </a:xfrm>
        </p:spPr>
        <p:txBody>
          <a:bodyPr/>
          <a:lstStyle/>
          <a:p>
            <a:pPr algn="r" rtl="1"/>
            <a:r>
              <a:rPr lang="fa-IR" b="1" dirty="0">
                <a:solidFill>
                  <a:srgbClr val="FFFF00"/>
                </a:solidFill>
                <a:effectLst>
                  <a:outerShdw blurRad="101600" dist="76200" dir="2700000" algn="tl" rotWithShape="0">
                    <a:schemeClr val="accent2">
                      <a:lumMod val="60000"/>
                      <a:lumOff val="40000"/>
                      <a:alpha val="35000"/>
                    </a:schemeClr>
                  </a:outerShdw>
                </a:effectLst>
                <a:cs typeface="B Zar" panose="00000400000000000000" pitchFamily="2" charset="-78"/>
              </a:rPr>
              <a:t>منابع</a:t>
            </a:r>
            <a:endParaRPr lang="en-US" b="1" dirty="0">
              <a:solidFill>
                <a:srgbClr val="FFFF00"/>
              </a:solidFill>
              <a:effectLst>
                <a:outerShdw blurRad="101600" dist="76200" dir="2700000" algn="tl" rotWithShape="0">
                  <a:schemeClr val="accent2">
                    <a:lumMod val="60000"/>
                    <a:lumOff val="40000"/>
                    <a:alpha val="35000"/>
                  </a:schemeClr>
                </a:outerShdw>
              </a:effectLst>
              <a:cs typeface="B Zar" panose="000004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D442CE5-F8ED-4F59-87AA-1AD0444EF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41" y="2336873"/>
            <a:ext cx="11621386" cy="4191518"/>
          </a:xfrm>
        </p:spPr>
        <p:txBody>
          <a:bodyPr>
            <a:normAutofit/>
          </a:bodyPr>
          <a:lstStyle/>
          <a:p>
            <a:pPr algn="just" rtl="1"/>
            <a:r>
              <a:rPr lang="fa-IR" sz="2000" dirty="0">
                <a:cs typeface="B Nazanin" panose="00000400000000000000" pitchFamily="2" charset="-78"/>
              </a:rPr>
              <a:t>متن وارد شود</a:t>
            </a:r>
            <a:endParaRPr lang="en-US" sz="2000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7740" y="653850"/>
            <a:ext cx="1265786" cy="126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8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2nd edition)"/>
  <p:tag name="ISPRING_ULTRA_SCORM_COURSE_ID" val="F23E60E0-405C-453B-9F11-104812038162"/>
  <p:tag name="ISPRING_CMI5_LAUNCH_METHOD" val="any window"/>
  <p:tag name="ISPRING_SCORM_RATE_SLIDES" val="1"/>
  <p:tag name="ISPRINGCLOUDFOLDERID" val="1"/>
  <p:tag name="ISPRINGONLINEFOLDERID" val="1"/>
  <p:tag name="ISPRING_OUTPUT_FOLDER" val="[[&quot;\uFFFD\uFFFD\uFFFD\uFFFD{BA9A2F1D-06B8-4553-BFCA-D8521787851E}&quot;,&quot;C:\\Users\\sanat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-no-video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PASSING_SCORE" val="100.000000"/>
  <p:tag name="ISPRING_CURRENT_PLAYER_ID" val="universal-no-video"/>
  <p:tag name="ISPRING_FIRST_PUBLISH" val="1"/>
  <p:tag name="ISPRING_ULTRA_SCORM_COURCE_TITLE" val="template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  <p:tag name="ISPRING_PRESENTATION_TITLE" val="template"/>
</p:tagLst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59</TotalTime>
  <Words>70</Words>
  <Application>Microsoft Office PowerPoint</Application>
  <PresentationFormat>Widescreen</PresentationFormat>
  <Paragraphs>29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Rounded MT Bold</vt:lpstr>
      <vt:lpstr>B Titr</vt:lpstr>
      <vt:lpstr>Trebuchet MS</vt:lpstr>
      <vt:lpstr>B Nazanin</vt:lpstr>
      <vt:lpstr>B Zar</vt:lpstr>
      <vt:lpstr>Calibri</vt:lpstr>
      <vt:lpstr>Berlin</vt:lpstr>
      <vt:lpstr>عنوان پوستر</vt:lpstr>
      <vt:lpstr>چکیده</vt:lpstr>
      <vt:lpstr>مقدمه</vt:lpstr>
      <vt:lpstr>روش‌ انجام تحقیق</vt:lpstr>
      <vt:lpstr>نتایج</vt:lpstr>
      <vt:lpstr>بحث و نتیجه‌گیری</vt:lpstr>
      <vt:lpstr>تقدیر و تشکر</vt:lpstr>
      <vt:lpstr>منابع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</dc:title>
  <dc:creator>yaser lahuti</dc:creator>
  <cp:lastModifiedBy>Khazalpour</cp:lastModifiedBy>
  <cp:revision>20</cp:revision>
  <dcterms:created xsi:type="dcterms:W3CDTF">2020-11-15T07:43:14Z</dcterms:created>
  <dcterms:modified xsi:type="dcterms:W3CDTF">2020-11-21T20:48:57Z</dcterms:modified>
</cp:coreProperties>
</file>