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41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Arial Rounded MT Bold" panose="020F0704030504030204" pitchFamily="34" charset="0"/>
      <p:regular r:id="rId11"/>
    </p:embeddedFont>
    <p:embeddedFont>
      <p:font typeface="B Titr" panose="00000700000000000000" pitchFamily="2" charset="-78"/>
      <p:bold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B Nazanin" panose="00000400000000000000" pitchFamily="2" charset="-78"/>
      <p:regular r:id="rId17"/>
      <p:bold r:id="rId18"/>
    </p:embeddedFont>
    <p:embeddedFont>
      <p:font typeface="B Zar" panose="00000400000000000000" pitchFamily="2" charset="-78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5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9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3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5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دانشکده مهندسی،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80" y="152864"/>
            <a:ext cx="2356420" cy="2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56</TotalTime>
  <Words>70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B Titr</vt:lpstr>
      <vt:lpstr>Trebuchet MS</vt:lpstr>
      <vt:lpstr>B Nazanin</vt:lpstr>
      <vt:lpstr>B Zar</vt:lpstr>
      <vt:lpstr>Calibri</vt:lpstr>
      <vt:lpstr>Berlin</vt:lpstr>
      <vt:lpstr>عنوان پوستر</vt:lpstr>
      <vt:lpstr>چکیده</vt:lpstr>
      <vt:lpstr>مقدمه</vt:lpstr>
      <vt:lpstr>روش‌ انجام تحقیق</vt:lpstr>
      <vt:lpstr>نتایج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Khazalpour</cp:lastModifiedBy>
  <cp:revision>20</cp:revision>
  <dcterms:created xsi:type="dcterms:W3CDTF">2020-11-15T07:43:14Z</dcterms:created>
  <dcterms:modified xsi:type="dcterms:W3CDTF">2020-11-21T20:48:33Z</dcterms:modified>
</cp:coreProperties>
</file>